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18/03/2021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26316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8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083141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731415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18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077520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前世界沉溺在黑暗的惡事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The Light of the World is Jesus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781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我知這光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真正無可比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pi;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Sweetly the Light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dawn’d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upon me;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3310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前我瞎眼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Cheng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-mi,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現在會看見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世界的真光是耶穌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Se- kai    e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I was blind,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now I can see;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Light of the world is Jesus.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6867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"/>
            <a:ext cx="9372600" cy="67056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您住在黑暗的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Lin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o- am   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被罪過束縛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世界的真光是耶穌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Se- kai   e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 dwellers in darkness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sin-blinded eyes,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Light of the world is Jesus;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4192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"/>
            <a:ext cx="9144000" cy="67056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到寶泉來洗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就會開你心目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Chiu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 sim-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世界的真光是耶穌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Se- kai   e  chin-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Go, wash at His bidding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light will arise,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light of the world is Jesus.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684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來就近光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這光要照你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Che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to the Light,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 shining for thee;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36942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781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我知這光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真正無可比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pi;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Sweetly the Light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dawn’d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upon me;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45125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前我瞎眼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-mi,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現在會看見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世界的真光是耶穌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Se- kai   e 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I was blind,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now I can see;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Light of the world is Jesus.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11089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"/>
            <a:ext cx="9372600" cy="67056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在天堂無欠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khiam-eng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日月也光明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Jit-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天堂的真光是耶穌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e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need of the sunlight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heaven, we’re told,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Light of the world is Jesus;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889182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"/>
            <a:ext cx="9144000" cy="67056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聖城所倚靠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是羊羔做光燈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Si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天堂的真光是耶穌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e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Lamb is the Light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City of Gold,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light of the world is Jesus.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47753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來就近光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這光要照你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Che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to the Light,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 shining for thee;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452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"/>
            <a:ext cx="9372600" cy="67056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全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世界沉溺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se-kai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-lek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在黑暗的惡事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o-  am 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世界的真光是耶穌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Se- kai   e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lnSpc>
                <a:spcPct val="100000"/>
              </a:lnSpc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whole world was lost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darkness of sin,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Light of the world is Jesus;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781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我知這光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真正無可比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pi;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Sweetly the Light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dawn’d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upon me;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72224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前我瞎眼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-mi,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現在會看見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世界的真光是耶穌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Se- kai  e 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I was blind,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now I can see;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Light of the world is Jesus.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4967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"/>
            <a:ext cx="9144000" cy="67056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如中午的日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Na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-tau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祂的光會照來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I 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世界的真光是耶穌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Se- kai    e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Like sunshine at noon-day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glory shone in,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light of the world is Jesus.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來就近光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這光要照你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Che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to the Light,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 shining for thee;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6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781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我知這光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真正無可比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pi;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Sweetly the Light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dawn’d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upon me;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6322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28600"/>
            <a:ext cx="9144000" cy="66294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前我瞎眼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Cheng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-mi,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現在會看見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世界的真光是耶穌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Se- kai    e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I was blind,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now I can see;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Light of the world is Jesus.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8645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"/>
            <a:ext cx="9372600" cy="67056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若住在耶穌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 Na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就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永永無黑暗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Chiu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am,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世界的真光是耶穌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Se-  kai   e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darkness have we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in Jesus abide,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Light of the world is Jesus;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0871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跟主來行路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lo,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真安穩兼燦爛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  an-  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chhan-lan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世界的真光是耶穌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Se-  kai  e 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walk in the Light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we follow our Guide,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Light of the world is Jesus.</a:t>
            </a:r>
          </a:p>
        </p:txBody>
      </p:sp>
    </p:spTree>
    <p:extLst>
      <p:ext uri="{BB962C8B-B14F-4D97-AF65-F5344CB8AC3E}">
        <p14:creationId xmlns:p14="http://schemas.microsoft.com/office/powerpoint/2010/main" val="899722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來就近光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這光要照你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Che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to the Light,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 shining for thee;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836051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1947</TotalTime>
  <Words>1026</Words>
  <Application>Microsoft Office PowerPoint</Application>
  <PresentationFormat>Widescreen</PresentationFormat>
  <Paragraphs>186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227</cp:revision>
  <dcterms:created xsi:type="dcterms:W3CDTF">2018-01-05T06:11:53Z</dcterms:created>
  <dcterms:modified xsi:type="dcterms:W3CDTF">2021-03-18T06:30:51Z</dcterms:modified>
</cp:coreProperties>
</file>